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0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5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125D-2CC7-4861-A176-2318E054E94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6087-12E8-40D6-A1D9-A58179EE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9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060848"/>
            <a:ext cx="87129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Аспекты здоровья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6011863" y="3500438"/>
            <a:ext cx="28575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        О      Ж</a:t>
            </a:r>
          </a:p>
        </p:txBody>
      </p:sp>
      <p:sp>
        <p:nvSpPr>
          <p:cNvPr id="7" name="WordArt 23"/>
          <p:cNvSpPr>
            <a:spLocks noChangeArrowheads="1" noChangeShapeType="1" noTextEdit="1"/>
          </p:cNvSpPr>
          <p:nvPr/>
        </p:nvSpPr>
        <p:spPr bwMode="auto">
          <a:xfrm rot="2123104">
            <a:off x="4427538" y="1125538"/>
            <a:ext cx="3230562" cy="514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Культура эмоций</a:t>
            </a:r>
          </a:p>
        </p:txBody>
      </p:sp>
      <p:sp>
        <p:nvSpPr>
          <p:cNvPr id="8" name="WordArt 24"/>
          <p:cNvSpPr>
            <a:spLocks noChangeArrowheads="1" noChangeShapeType="1" noTextEdit="1"/>
          </p:cNvSpPr>
          <p:nvPr/>
        </p:nvSpPr>
        <p:spPr bwMode="auto">
          <a:xfrm rot="2166132">
            <a:off x="3276600" y="1557338"/>
            <a:ext cx="3246438" cy="5254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Культура движения</a:t>
            </a: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 rot="2151688">
            <a:off x="2339975" y="1989138"/>
            <a:ext cx="2768600" cy="5254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Культура питания</a:t>
            </a:r>
          </a:p>
        </p:txBody>
      </p:sp>
      <p:sp>
        <p:nvSpPr>
          <p:cNvPr id="10" name="WordArt 30"/>
          <p:cNvSpPr>
            <a:spLocks noChangeArrowheads="1" noChangeShapeType="1" noTextEdit="1"/>
          </p:cNvSpPr>
          <p:nvPr/>
        </p:nvSpPr>
        <p:spPr bwMode="auto">
          <a:xfrm rot="16200000">
            <a:off x="-1032668" y="4641056"/>
            <a:ext cx="3230562" cy="517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Факторы  здоровья</a:t>
            </a:r>
          </a:p>
        </p:txBody>
      </p:sp>
      <p:sp>
        <p:nvSpPr>
          <p:cNvPr id="11" name="WordArt 26"/>
          <p:cNvSpPr>
            <a:spLocks noChangeArrowheads="1" noChangeShapeType="1" noTextEdit="1"/>
          </p:cNvSpPr>
          <p:nvPr/>
        </p:nvSpPr>
        <p:spPr bwMode="auto">
          <a:xfrm>
            <a:off x="971550" y="3933825"/>
            <a:ext cx="360045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Генетический 15-20 %</a:t>
            </a:r>
          </a:p>
        </p:txBody>
      </p:sp>
      <p:sp>
        <p:nvSpPr>
          <p:cNvPr id="12" name="WordArt 27"/>
          <p:cNvSpPr>
            <a:spLocks noChangeArrowheads="1" noChangeShapeType="1" noTextEdit="1"/>
          </p:cNvSpPr>
          <p:nvPr/>
        </p:nvSpPr>
        <p:spPr bwMode="auto">
          <a:xfrm>
            <a:off x="971550" y="4581525"/>
            <a:ext cx="3744913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Экологический 20-25 %</a:t>
            </a:r>
          </a:p>
        </p:txBody>
      </p:sp>
      <p:sp>
        <p:nvSpPr>
          <p:cNvPr id="13" name="WordArt 28"/>
          <p:cNvSpPr>
            <a:spLocks noChangeArrowheads="1" noChangeShapeType="1" noTextEdit="1"/>
          </p:cNvSpPr>
          <p:nvPr/>
        </p:nvSpPr>
        <p:spPr bwMode="auto">
          <a:xfrm>
            <a:off x="827088" y="5229225"/>
            <a:ext cx="5257800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Медицинское обеспечение 10-15 %</a:t>
            </a:r>
          </a:p>
        </p:txBody>
      </p:sp>
      <p:sp>
        <p:nvSpPr>
          <p:cNvPr id="14" name="WordArt 29"/>
          <p:cNvSpPr>
            <a:spLocks noChangeArrowheads="1" noChangeShapeType="1" noTextEdit="1"/>
          </p:cNvSpPr>
          <p:nvPr/>
        </p:nvSpPr>
        <p:spPr bwMode="auto">
          <a:xfrm>
            <a:off x="971550" y="5805488"/>
            <a:ext cx="4105275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Образ жизни 50-55%</a:t>
            </a:r>
          </a:p>
        </p:txBody>
      </p:sp>
    </p:spTree>
    <p:extLst>
      <p:ext uri="{BB962C8B-B14F-4D97-AF65-F5344CB8AC3E}">
        <p14:creationId xmlns:p14="http://schemas.microsoft.com/office/powerpoint/2010/main" val="89548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" y="1863"/>
            <a:ext cx="9144000" cy="6857999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46044"/>
              </p:ext>
            </p:extLst>
          </p:nvPr>
        </p:nvGraphicFramePr>
        <p:xfrm>
          <a:off x="-45490" y="1863"/>
          <a:ext cx="9194823" cy="685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5" imgW="11112879" imgH="7452556" progId="Word.Document.12">
                  <p:embed/>
                </p:oleObj>
              </mc:Choice>
              <mc:Fallback>
                <p:oleObj name="Документ" r:id="rId5" imgW="11112879" imgH="74525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5490" y="1863"/>
                        <a:ext cx="9194823" cy="685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2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27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Мирная</dc:creator>
  <cp:lastModifiedBy>Ирина Мирная</cp:lastModifiedBy>
  <cp:revision>10</cp:revision>
  <dcterms:created xsi:type="dcterms:W3CDTF">2019-01-24T10:53:08Z</dcterms:created>
  <dcterms:modified xsi:type="dcterms:W3CDTF">2019-02-05T10:43:48Z</dcterms:modified>
</cp:coreProperties>
</file>