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8" r:id="rId4"/>
    <p:sldId id="257" r:id="rId5"/>
    <p:sldId id="258" r:id="rId6"/>
    <p:sldId id="259" r:id="rId7"/>
    <p:sldId id="260" r:id="rId8"/>
    <p:sldId id="279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80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4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EA22-9B4C-4DAD-83BA-04810AE555E4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91381-B21D-4CE2-85CF-939672AD5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1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1381-B21D-4CE2-85CF-939672AD53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1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6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9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1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7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6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0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4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5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4D4E-928D-4038-B20B-E7D8FC6DEFC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5B4C4-FDAB-437B-8F43-0EFE249A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1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89;&#1072;&#1085;&#1103;\Desktop\gold-background-decorated-vintage-ornament-28842703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89" b="7532"/>
          <a:stretch/>
        </p:blipFill>
        <p:spPr>
          <a:xfrm rot="10800000">
            <a:off x="0" y="-3"/>
            <a:ext cx="9144000" cy="2348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6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8881"/>
            <a:ext cx="9144000" cy="1800200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«секреты </a:t>
            </a:r>
          </a:p>
          <a:p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декоративно-прикладного творчества»</a:t>
            </a:r>
          </a:p>
        </p:txBody>
      </p:sp>
    </p:spTree>
    <p:extLst>
      <p:ext uri="{BB962C8B-B14F-4D97-AF65-F5344CB8AC3E}">
        <p14:creationId xmlns:p14="http://schemas.microsoft.com/office/powerpoint/2010/main" val="60273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0"/>
          <a:stretch/>
        </p:blipFill>
        <p:spPr>
          <a:xfrm>
            <a:off x="7117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1" b="6325"/>
          <a:stretch/>
        </p:blipFill>
        <p:spPr>
          <a:xfrm>
            <a:off x="0" y="116632"/>
            <a:ext cx="9144000" cy="1440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выразительности в </a:t>
            </a:r>
            <a:b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декоративно – прикладном искусстве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4209331"/>
          </a:xfrm>
        </p:spPr>
        <p:txBody>
          <a:bodyPr/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-цвет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-перспектива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-орнамент</a:t>
            </a: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0330"/>
            <a:ext cx="3528392" cy="258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8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/>
        </p:blipFill>
        <p:spPr>
          <a:xfrm>
            <a:off x="0" y="-18847"/>
            <a:ext cx="9144000" cy="6876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2" b="6324"/>
          <a:stretch/>
        </p:blipFill>
        <p:spPr>
          <a:xfrm>
            <a:off x="0" y="116632"/>
            <a:ext cx="9144000" cy="1224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Контрастный цвет – это..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-противоположный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-светлый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-темный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-черный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09" y="1700808"/>
            <a:ext cx="3158928" cy="315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1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75" b="6818"/>
          <a:stretch/>
        </p:blipFill>
        <p:spPr>
          <a:xfrm>
            <a:off x="0" y="116632"/>
            <a:ext cx="9144000" cy="1224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Традиционные цвета городецкой росписи…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7"/>
            <a:ext cx="8507288" cy="3168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-белый, голубой, синий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-желтый, голубой, синий, </a:t>
            </a:r>
          </a:p>
          <a:p>
            <a:pPr marL="0" indent="0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розовый, красный,  зеленый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-желтый, черный, зеленый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304173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2" b="6324"/>
          <a:stretch/>
        </p:blipFill>
        <p:spPr>
          <a:xfrm>
            <a:off x="0" y="116632"/>
            <a:ext cx="9144000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Традиционные цвета хохломской росписи…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7668344" cy="4209331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-красный, зеленый, черный</a:t>
            </a:r>
          </a:p>
          <a:p>
            <a:pPr marL="0" indent="0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 золотой, красный, черный</a:t>
            </a:r>
          </a:p>
          <a:p>
            <a:pPr marL="0" indent="0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-красный, желтый, зеленый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281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564904"/>
            <a:ext cx="9143999" cy="1143000"/>
          </a:xfrm>
        </p:spPr>
        <p:txBody>
          <a:bodyPr>
            <a:normAutofit/>
          </a:bodyPr>
          <a:lstStyle/>
          <a:p>
            <a:r>
              <a:rPr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Приемы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1" b="7821"/>
          <a:stretch/>
        </p:blipFill>
        <p:spPr>
          <a:xfrm rot="10800000">
            <a:off x="-1" y="0"/>
            <a:ext cx="9144000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2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2" b="6324"/>
          <a:stretch/>
        </p:blipFill>
        <p:spPr>
          <a:xfrm>
            <a:off x="0" y="116632"/>
            <a:ext cx="9144000" cy="1152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первый прием в городецкой росписи…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-зарисовка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замалевок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-набросок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0" b="49167" l="50875" r="7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12200" r="25112" b="46478"/>
          <a:stretch/>
        </p:blipFill>
        <p:spPr>
          <a:xfrm>
            <a:off x="4788024" y="1489107"/>
            <a:ext cx="3285704" cy="32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8" b="6533"/>
          <a:stretch/>
        </p:blipFill>
        <p:spPr>
          <a:xfrm>
            <a:off x="0" y="161"/>
            <a:ext cx="9144000" cy="14126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"/>
            <a:ext cx="9144000" cy="1417477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Хохломская роспись «травка» поверх золотого фона…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68900"/>
            <a:ext cx="8579296" cy="415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-золотое письмо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-верховое письмо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-разноцветное письмо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32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31" y="1844824"/>
            <a:ext cx="4205283" cy="23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2" b="6227"/>
          <a:stretch/>
        </p:blipFill>
        <p:spPr>
          <a:xfrm>
            <a:off x="-1" y="116632"/>
            <a:ext cx="9143999" cy="1224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8" cy="108012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Завершающий прием в городецкой росписи, выполненный белой и черной краской…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-оживка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замалевок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-завиток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67" b="91000" l="52625" r="7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22955" b="7075"/>
          <a:stretch/>
        </p:blipFill>
        <p:spPr>
          <a:xfrm>
            <a:off x="4499992" y="1556792"/>
            <a:ext cx="3312370" cy="31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4" b="6264"/>
          <a:stretch/>
        </p:blipFill>
        <p:spPr>
          <a:xfrm>
            <a:off x="0" y="0"/>
            <a:ext cx="9144000" cy="1412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Хохломская роспись-черный фон, красные ягоды, завитки-приписки желтой и зеленой краской…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93122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-под фон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-под тон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-под цвет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151545" cy="30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0"/>
          <a:stretch/>
        </p:blipFill>
        <p:spPr>
          <a:xfrm>
            <a:off x="0" y="0"/>
            <a:ext cx="9144000" cy="689554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3345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Элементы узора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1" b="6270"/>
          <a:stretch/>
        </p:blipFill>
        <p:spPr>
          <a:xfrm rot="10800000">
            <a:off x="0" y="3282"/>
            <a:ext cx="9144000" cy="227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5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0"/>
          <a:stretch/>
        </p:blipFill>
        <p:spPr>
          <a:xfrm>
            <a:off x="0" y="0"/>
            <a:ext cx="9144000" cy="6865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1" b="6754"/>
          <a:stretch/>
        </p:blipFill>
        <p:spPr>
          <a:xfrm rot="10800000">
            <a:off x="0" y="-7"/>
            <a:ext cx="9144000" cy="1196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4246"/>
          </a:xfrm>
          <a:noFill/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Народные промыслы относятся  к искусству…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-конструктивному</a:t>
            </a:r>
          </a:p>
          <a:p>
            <a:pPr marL="0" indent="0" algn="ctr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-изобразительному</a:t>
            </a:r>
          </a:p>
          <a:p>
            <a:pPr marL="0" indent="0" algn="ctr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-декоративно - прикладному</a:t>
            </a:r>
          </a:p>
        </p:txBody>
      </p:sp>
    </p:spTree>
    <p:extLst>
      <p:ext uri="{BB962C8B-B14F-4D97-AF65-F5344CB8AC3E}">
        <p14:creationId xmlns:p14="http://schemas.microsoft.com/office/powerpoint/2010/main" val="1948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00" b="6226"/>
          <a:stretch/>
        </p:blipFill>
        <p:spPr>
          <a:xfrm>
            <a:off x="0" y="95422"/>
            <a:ext cx="9144000" cy="117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422"/>
            <a:ext cx="9144000" cy="102932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Название хохломского узора…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91666"/>
            <a:ext cx="7787208" cy="433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-мальва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криуль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-купавка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3" r="4507" b="3015"/>
          <a:stretch/>
        </p:blipFill>
        <p:spPr>
          <a:xfrm>
            <a:off x="4067944" y="1791666"/>
            <a:ext cx="4248472" cy="23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7" b="6803"/>
          <a:stretch/>
        </p:blipFill>
        <p:spPr>
          <a:xfrm>
            <a:off x="0" y="116632"/>
            <a:ext cx="9144000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 городецкого цветка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64319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-овал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-круг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-завиток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33" b="45833" l="9125" r="2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8" t="9821" r="69134" b="50000"/>
          <a:stretch/>
        </p:blipFill>
        <p:spPr>
          <a:xfrm>
            <a:off x="4860032" y="1700808"/>
            <a:ext cx="277113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33" b="6394"/>
          <a:stretch/>
        </p:blipFill>
        <p:spPr>
          <a:xfrm>
            <a:off x="0" y="116632"/>
            <a:ext cx="9144000" cy="1224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узоры хохломской росписи…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-растительные узоры, травка, ягодка</a:t>
            </a:r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-звери, птицы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-геометрические фигуры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670944" cy="25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2" b="6304"/>
          <a:stretch/>
        </p:blipFill>
        <p:spPr>
          <a:xfrm>
            <a:off x="0" y="116632"/>
            <a:ext cx="9144000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Цветок городецкой росписи…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-тюльпан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-розан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-бутон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9" t="57910" r="-1" b="8636"/>
          <a:stretch/>
        </p:blipFill>
        <p:spPr>
          <a:xfrm>
            <a:off x="4428108" y="1988840"/>
            <a:ext cx="3679697" cy="22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/>
        </p:blipFill>
        <p:spPr>
          <a:xfrm>
            <a:off x="-11023" y="5674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4" b="6646"/>
          <a:stretch/>
        </p:blipFill>
        <p:spPr>
          <a:xfrm>
            <a:off x="0" y="0"/>
            <a:ext cx="9144000" cy="1412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Хохломской растительный узор, напоминающий  кудри-завитки…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кудрина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-завиток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-кудри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03351"/>
            <a:ext cx="323721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0"/>
          <a:stretch/>
        </p:blipFill>
        <p:spPr>
          <a:xfrm>
            <a:off x="0" y="0"/>
            <a:ext cx="9144000" cy="689554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7" b="8183"/>
          <a:stretch/>
        </p:blipFill>
        <p:spPr>
          <a:xfrm rot="10800000">
            <a:off x="-24437" y="4199"/>
            <a:ext cx="9144000" cy="21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>
          <a:xfrm>
            <a:off x="0" y="6990"/>
            <a:ext cx="9144000" cy="685101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1" b="7821"/>
          <a:stretch/>
        </p:blipFill>
        <p:spPr>
          <a:xfrm rot="10800000">
            <a:off x="0" y="-3"/>
            <a:ext cx="9144000" cy="2348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70892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Изобразительные</a:t>
            </a:r>
          </a:p>
          <a:p>
            <a:pPr algn="ctr"/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85103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8" b="6160"/>
          <a:stretch/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Акварель –от латинского «</a:t>
            </a:r>
            <a:r>
              <a:rPr lang="ru-RU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аква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означает…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44824"/>
            <a:ext cx="295232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-вода</a:t>
            </a:r>
          </a:p>
          <a:p>
            <a:pPr marL="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-свет </a:t>
            </a:r>
          </a:p>
          <a:p>
            <a:pPr marL="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-масло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5"/>
          <a:stretch/>
        </p:blipFill>
        <p:spPr>
          <a:xfrm rot="2690568">
            <a:off x="4861947" y="1494837"/>
            <a:ext cx="2759972" cy="3186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4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"/>
          <a:stretch/>
        </p:blipFill>
        <p:spPr>
          <a:xfrm>
            <a:off x="0" y="-24046"/>
            <a:ext cx="9144000" cy="6882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5" b="6371"/>
          <a:stretch/>
        </p:blipFill>
        <p:spPr>
          <a:xfrm>
            <a:off x="0" y="1"/>
            <a:ext cx="9144000" cy="1340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51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Карандаш в переводе с тюркского…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16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-пишущий камень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-черный камень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-рисующий камень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7" b="100000" l="164" r="100000">
                        <a14:foregroundMark x1="71803" y1="20742" x2="71803" y2="20742"/>
                        <a14:foregroundMark x1="68852" y1="22489" x2="68852" y2="22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609">
            <a:off x="5201262" y="1833568"/>
            <a:ext cx="3585335" cy="26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25" b="6537"/>
          <a:stretch/>
        </p:blipFill>
        <p:spPr>
          <a:xfrm>
            <a:off x="0" y="116632"/>
            <a:ext cx="9144000" cy="1080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Гуашь разводится…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3"/>
            <a:ext cx="3456384" cy="4104456"/>
          </a:xfrm>
        </p:spPr>
        <p:txBody>
          <a:bodyPr/>
          <a:lstStyle/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-клеем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-водой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-маслом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46" r="99466">
                        <a14:foregroundMark x1="34164" y1="32353" x2="34164" y2="32353"/>
                        <a14:foregroundMark x1="48754" y1="24866" x2="48754" y2="24866"/>
                        <a14:foregroundMark x1="48754" y1="24866" x2="48754" y2="24866"/>
                        <a14:foregroundMark x1="50000" y1="15642" x2="50000" y2="15642"/>
                        <a14:foregroundMark x1="49466" y1="7353" x2="49466" y2="7353"/>
                        <a14:foregroundMark x1="47687" y1="18316" x2="47687" y2="18316"/>
                        <a14:foregroundMark x1="45907" y1="29278" x2="45907" y2="29278"/>
                        <a14:foregroundMark x1="45907" y1="33690" x2="45907" y2="33690"/>
                        <a14:foregroundMark x1="54626" y1="17380" x2="54626" y2="17380"/>
                        <a14:foregroundMark x1="62811" y1="16578" x2="75623" y2="15241"/>
                        <a14:foregroundMark x1="83274" y1="16979" x2="80961" y2="34091"/>
                        <a14:foregroundMark x1="63523" y1="15642" x2="12633" y2="15642"/>
                        <a14:foregroundMark x1="12633" y1="15642" x2="15480" y2="39840"/>
                        <a14:foregroundMark x1="20285" y1="17781" x2="29537" y2="37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00" y="1340768"/>
            <a:ext cx="233553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7" b="6614"/>
          <a:stretch/>
        </p:blipFill>
        <p:spPr>
          <a:xfrm>
            <a:off x="0" y="116632"/>
            <a:ext cx="9144000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рисования лучше выбирать карандаши с написанными на них буквами…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5"/>
            <a:ext cx="7931224" cy="331236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92075" algn="l"/>
              </a:tabLst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-Т (Н)-твердые</a:t>
            </a:r>
          </a:p>
          <a:p>
            <a:pPr marL="0" indent="0">
              <a:buNone/>
              <a:tabLst>
                <a:tab pos="92075" algn="l"/>
              </a:tabLst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-любые, лишь бы заточены  были остро</a:t>
            </a:r>
          </a:p>
          <a:p>
            <a:pPr marL="0" indent="0">
              <a:buNone/>
              <a:tabLst>
                <a:tab pos="92075" algn="l"/>
              </a:tabLst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-М (В)-мягкие</a:t>
            </a:r>
          </a:p>
        </p:txBody>
      </p:sp>
    </p:spTree>
    <p:extLst>
      <p:ext uri="{BB962C8B-B14F-4D97-AF65-F5344CB8AC3E}">
        <p14:creationId xmlns:p14="http://schemas.microsoft.com/office/powerpoint/2010/main" val="311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5" b="6516"/>
          <a:stretch/>
        </p:blipFill>
        <p:spPr>
          <a:xfrm>
            <a:off x="0" y="-13648"/>
            <a:ext cx="9144000" cy="1138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Хохломскую роспись мастера выполняют…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736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-масляными красками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-гуашью</a:t>
            </a:r>
          </a:p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-акварелью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8840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-17302"/>
            <a:ext cx="9144000" cy="687530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5" b="7821"/>
          <a:stretch/>
        </p:blipFill>
        <p:spPr>
          <a:xfrm rot="10800000">
            <a:off x="-1" y="0"/>
            <a:ext cx="9144000" cy="184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2636912"/>
            <a:ext cx="3863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Цвет</a:t>
            </a:r>
          </a:p>
        </p:txBody>
      </p:sp>
    </p:spTree>
    <p:extLst>
      <p:ext uri="{BB962C8B-B14F-4D97-AF65-F5344CB8AC3E}">
        <p14:creationId xmlns:p14="http://schemas.microsoft.com/office/powerpoint/2010/main" val="2147530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322</Words>
  <Application>Microsoft Office PowerPoint</Application>
  <PresentationFormat>Экран (4:3)</PresentationFormat>
  <Paragraphs>90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Тест </vt:lpstr>
      <vt:lpstr>Народные промыслы относятся  к искусству…</vt:lpstr>
      <vt:lpstr>Презентация PowerPoint</vt:lpstr>
      <vt:lpstr>Акварель –от латинского «аква» означает…</vt:lpstr>
      <vt:lpstr>Карандаш в переводе с тюркского…</vt:lpstr>
      <vt:lpstr>Гуашь разводится…</vt:lpstr>
      <vt:lpstr>Для рисования лучше выбирать карандаши с написанными на них буквами…</vt:lpstr>
      <vt:lpstr>Хохломскую роспись мастера выполняют… </vt:lpstr>
      <vt:lpstr>Презентация PowerPoint</vt:lpstr>
      <vt:lpstr>Средства выразительности в  декоративно – прикладном искусстве</vt:lpstr>
      <vt:lpstr>Контрастный цвет – это..</vt:lpstr>
      <vt:lpstr>Традиционные цвета городецкой росписи…</vt:lpstr>
      <vt:lpstr>Традиционные цвета хохломской росписи…</vt:lpstr>
      <vt:lpstr>Приемы</vt:lpstr>
      <vt:lpstr>Самый первый прием в городецкой росписи…</vt:lpstr>
      <vt:lpstr>Хохломская роспись «травка» поверх золотого фона…</vt:lpstr>
      <vt:lpstr>Завершающий прием в городецкой росписи, выполненный белой и черной краской…</vt:lpstr>
      <vt:lpstr>Хохломская роспись-черный фон, красные ягоды, завитки-приписки желтой и зеленой краской…</vt:lpstr>
      <vt:lpstr>Презентация PowerPoint</vt:lpstr>
      <vt:lpstr>Название хохломского узора…</vt:lpstr>
      <vt:lpstr>Основа городецкого цветка</vt:lpstr>
      <vt:lpstr>Основные узоры хохломской росписи…</vt:lpstr>
      <vt:lpstr>Цветок городецкой росписи…</vt:lpstr>
      <vt:lpstr>Хохломской растительный узор, напоминающий  кудри-завитки…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саня</dc:creator>
  <cp:lastModifiedBy>Холманова Екатерина Александровна</cp:lastModifiedBy>
  <cp:revision>37</cp:revision>
  <dcterms:created xsi:type="dcterms:W3CDTF">2016-12-04T04:12:55Z</dcterms:created>
  <dcterms:modified xsi:type="dcterms:W3CDTF">2021-04-06T11:15:56Z</dcterms:modified>
</cp:coreProperties>
</file>