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092" r:id="rId2"/>
  </p:sldMasterIdLst>
  <p:notesMasterIdLst>
    <p:notesMasterId r:id="rId29"/>
  </p:notesMasterIdLst>
  <p:sldIdLst>
    <p:sldId id="256" r:id="rId3"/>
    <p:sldId id="257" r:id="rId4"/>
    <p:sldId id="261" r:id="rId5"/>
    <p:sldId id="260" r:id="rId6"/>
    <p:sldId id="263" r:id="rId7"/>
    <p:sldId id="265" r:id="rId8"/>
    <p:sldId id="266" r:id="rId9"/>
    <p:sldId id="268" r:id="rId10"/>
    <p:sldId id="267" r:id="rId11"/>
    <p:sldId id="270" r:id="rId12"/>
    <p:sldId id="301" r:id="rId13"/>
    <p:sldId id="361" r:id="rId14"/>
    <p:sldId id="339" r:id="rId15"/>
    <p:sldId id="300" r:id="rId16"/>
    <p:sldId id="273" r:id="rId17"/>
    <p:sldId id="281" r:id="rId18"/>
    <p:sldId id="283" r:id="rId19"/>
    <p:sldId id="285" r:id="rId20"/>
    <p:sldId id="287" r:id="rId21"/>
    <p:sldId id="290" r:id="rId22"/>
    <p:sldId id="296" r:id="rId23"/>
    <p:sldId id="308" r:id="rId24"/>
    <p:sldId id="297" r:id="rId25"/>
    <p:sldId id="309" r:id="rId26"/>
    <p:sldId id="356" r:id="rId27"/>
    <p:sldId id="30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8" autoAdjust="0"/>
    <p:restoredTop sz="94660"/>
  </p:normalViewPr>
  <p:slideViewPr>
    <p:cSldViewPr>
      <p:cViewPr varScale="1">
        <p:scale>
          <a:sx n="88" d="100"/>
          <a:sy n="88" d="100"/>
        </p:scale>
        <p:origin x="1157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начальная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цветовидение</c:v>
                </c:pt>
                <c:pt idx="1">
                  <c:v>работа кистью</c:v>
                </c:pt>
                <c:pt idx="2">
                  <c:v>творчество</c:v>
                </c:pt>
                <c:pt idx="3">
                  <c:v>креативность</c:v>
                </c:pt>
                <c:pt idx="4">
                  <c:v>самостоятельность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0-4423-A7C7-F004D69F56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промежуточная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цветовидение</c:v>
                </c:pt>
                <c:pt idx="1">
                  <c:v>работа кистью</c:v>
                </c:pt>
                <c:pt idx="2">
                  <c:v>творчество</c:v>
                </c:pt>
                <c:pt idx="3">
                  <c:v>креативность</c:v>
                </c:pt>
                <c:pt idx="4">
                  <c:v>самостоятельность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40-4423-A7C7-F004D69F5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42016"/>
        <c:axId val="38364288"/>
      </c:areaChart>
      <c:catAx>
        <c:axId val="3834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364288"/>
        <c:crosses val="autoZero"/>
        <c:auto val="1"/>
        <c:lblAlgn val="ctr"/>
        <c:lblOffset val="100"/>
        <c:noMultiLvlLbl val="0"/>
      </c:catAx>
      <c:valAx>
        <c:axId val="383642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8342016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189797093252325"/>
          <c:y val="0.42060786068842076"/>
          <c:w val="0.29886174263465715"/>
          <c:h val="0.1587842786231588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0.88182</cdr:x>
      <cdr:y>0.50457</cdr:y>
    </cdr:from>
    <cdr:to>
      <cdr:x>0.99726</cdr:x>
      <cdr:y>0.71126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84776" y="22322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4D40-FCDC-4B62-A0AA-693A816AF89B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F7495-12B2-4FF7-BBD3-1E6B5FE06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2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43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33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132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788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62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80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898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181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80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97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108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6046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509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81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22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41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27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53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74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6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18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28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916233-AA13-4D50-884A-20A06D957E49}" type="datetimeFigureOut">
              <a:rPr lang="ru-RU" smtClean="0"/>
              <a:pPr/>
              <a:t>07.04.2021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DD726F-8236-4EF0-9661-F4F6E9158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45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84976" cy="2204864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центр развития ребенка детский сад №51 «Росток» г. Ставрополя</a:t>
            </a:r>
            <a:br>
              <a:rPr 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344816" cy="1512168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 как средство развития творческих способностей у дошкольников»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0112" y="5042793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Подготовила </a:t>
            </a:r>
            <a:r>
              <a:rPr kumimoji="0" lang="ru-RU" sz="18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провела: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оспитатель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 ИЗО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И.В.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Холманова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1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1475"/>
            <a:ext cx="8424936" cy="786180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ru-RU" sz="40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92696"/>
            <a:ext cx="7488832" cy="5400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-образовательная деятельность в кружке;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-д/и на развитие воображения, фантазии;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-чтение стихов, загадок;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-просмотр слайдов;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-пальчиковая гимнастика;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-рассматривание картин;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-знакомство с нетрадиционными 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техниками рисования;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-участие в тематических выставках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-участие в городских конкурсах и 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выставках</a:t>
            </a:r>
          </a:p>
        </p:txBody>
      </p:sp>
    </p:spTree>
    <p:extLst>
      <p:ext uri="{BB962C8B-B14F-4D97-AF65-F5344CB8AC3E}">
        <p14:creationId xmlns:p14="http://schemas.microsoft.com/office/powerpoint/2010/main" val="35037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340768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IV –</a:t>
            </a:r>
            <a:r>
              <a:rPr lang="ru-RU" sz="440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аналитический</a:t>
            </a:r>
            <a:br>
              <a:rPr lang="ru-RU" sz="440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(анализ результатов)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83568" y="1556792"/>
          <a:ext cx="7920880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32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23460EA-4A23-4D28-968D-664486BF051B}"/>
              </a:ext>
            </a:extLst>
          </p:cNvPr>
          <p:cNvSpPr txBox="1"/>
          <p:nvPr/>
        </p:nvSpPr>
        <p:spPr>
          <a:xfrm>
            <a:off x="1547664" y="266247"/>
            <a:ext cx="568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-заключительный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272F6F-053C-417A-9373-29B03E3692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36" y="1257291"/>
            <a:ext cx="8205927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359" y="1916832"/>
            <a:ext cx="7760074" cy="169277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</a:t>
            </a:r>
            <a:br>
              <a:rPr lang="ru-RU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«ЧУДЕСА СВОИМИ РУКАМИ»</a:t>
            </a:r>
          </a:p>
        </p:txBody>
      </p:sp>
    </p:spTree>
    <p:extLst>
      <p:ext uri="{BB962C8B-B14F-4D97-AF65-F5344CB8AC3E}">
        <p14:creationId xmlns:p14="http://schemas.microsoft.com/office/powerpoint/2010/main" val="262460664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183880" cy="28083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плохой инструмент не стимулирует к определенным достижениям в музыке, так и бедный изобразительный материал не дает ребенку соответствующих импульсов в работе»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Художник- педагог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Я.Башилов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08912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Нетрадиционные техники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Пальчики + ладошки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7FD5FD-CBAC-4C03-9B22-58F24E0001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196753"/>
            <a:ext cx="1818542" cy="2530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F9FB07-0222-4AE3-8A1D-B9A6499875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841" y="1313385"/>
            <a:ext cx="3019111" cy="2121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ADD4E7-6095-4D0A-9645-2B4D2B567DF5}"/>
              </a:ext>
            </a:extLst>
          </p:cNvPr>
          <p:cNvSpPr txBox="1"/>
          <p:nvPr/>
        </p:nvSpPr>
        <p:spPr>
          <a:xfrm>
            <a:off x="2628805" y="3815185"/>
            <a:ext cx="4641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1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Выдувание трубочкой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2C5EB1-7BD1-4659-A5D7-505A72EB07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353633"/>
            <a:ext cx="3312368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-26126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Отпечаток листьями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692607"/>
            <a:ext cx="158656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73833A-F52D-492C-93F8-B659E5C104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502" y="908720"/>
            <a:ext cx="2666355" cy="1872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3F194CC-7EEB-4780-A3F1-CD927D096FE6}"/>
              </a:ext>
            </a:extLst>
          </p:cNvPr>
          <p:cNvSpPr txBox="1">
            <a:spLocks/>
          </p:cNvSpPr>
          <p:nvPr/>
        </p:nvSpPr>
        <p:spPr>
          <a:xfrm>
            <a:off x="483833" y="2887703"/>
            <a:ext cx="8242663" cy="88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Оттиск мятой бумагой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EAC827-6FF6-4245-A266-E0F6D8CAF8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077072"/>
            <a:ext cx="3197735" cy="2074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EC2B7E-CCD6-4452-B925-B1CEF91BDE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006243"/>
            <a:ext cx="3132219" cy="21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1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Рисование по сырому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8E2816-463C-4815-A1C2-C8285D3183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015368"/>
            <a:ext cx="2488418" cy="1866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2EF7C2-1367-4426-AEDF-6E93698E61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12" y="1026919"/>
            <a:ext cx="2696855" cy="1854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306A0E-CD6A-4075-B7E6-192C307240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29" y="3014436"/>
            <a:ext cx="8181541" cy="8291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44DD4-1158-40DD-ACDB-A93C4228C1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976318"/>
            <a:ext cx="3428847" cy="23560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4B6D80-ACB5-4058-94AD-08EB5E6816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752" y="3877459"/>
            <a:ext cx="3024336" cy="231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Рисование свечой и восковыми мелками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052737"/>
            <a:ext cx="2149559" cy="1715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393787-927A-44DB-961D-95B250ABCF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747" y="1082798"/>
            <a:ext cx="2792021" cy="1779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D118C99-B638-4091-8847-868AC62D87AE}"/>
              </a:ext>
            </a:extLst>
          </p:cNvPr>
          <p:cNvSpPr txBox="1">
            <a:spLocks/>
          </p:cNvSpPr>
          <p:nvPr/>
        </p:nvSpPr>
        <p:spPr>
          <a:xfrm>
            <a:off x="280782" y="2922912"/>
            <a:ext cx="8856984" cy="962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Скатывание и скручивание бумаги, </a:t>
            </a:r>
            <a:b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обрывная аппликация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B7E351-53BE-4CC6-91EA-B139821110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818" y="3945437"/>
            <a:ext cx="3974937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84" y="0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Рисование по мятой бумаге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136726"/>
            <a:ext cx="2586080" cy="2083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B35431-441D-4A6E-BBA8-96495FBEC6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619" y="1166250"/>
            <a:ext cx="3378381" cy="2053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8C5A2BF-24F0-4858-93B3-9D953F4FD463}"/>
              </a:ext>
            </a:extLst>
          </p:cNvPr>
          <p:cNvSpPr txBox="1">
            <a:spLocks/>
          </p:cNvSpPr>
          <p:nvPr/>
        </p:nvSpPr>
        <p:spPr>
          <a:xfrm>
            <a:off x="583884" y="3399534"/>
            <a:ext cx="8291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Рисование шерстью</a:t>
            </a:r>
            <a:endParaRPr lang="ru-RU" sz="28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311B37-7902-4555-8E53-C4A7BAC0C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622" y="4221291"/>
            <a:ext cx="4076755" cy="229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99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435280" cy="6322713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«Творчеству научить нельзя.</a:t>
            </a:r>
            <a:b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Зато научить людей позволить себе творить можно вполне»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sz="3200" i="1" dirty="0">
                <a:solidFill>
                  <a:schemeClr val="tx1"/>
                </a:solidFill>
              </a:rPr>
              <a:t>                           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Джулия Камерон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2587"/>
            <a:ext cx="7674768" cy="43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55888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Наши выставки в ДОУ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931235"/>
            <a:ext cx="3184613" cy="2641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BF4FD3-7FE7-4137-86C6-F0DC78C24C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474" y="879539"/>
            <a:ext cx="2928763" cy="28356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C9D957-AD06-4F1A-B96E-CB3DA1722E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157156"/>
            <a:ext cx="3278471" cy="21167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036E3E-83E5-4CE0-8226-9BBC994E83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009136"/>
            <a:ext cx="2929440" cy="23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2" y="116632"/>
            <a:ext cx="9036496" cy="14401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Городские выставки и конкурсы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Победители конкурса</a:t>
            </a:r>
            <a:b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«Пожарная безопасность детям»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060848"/>
            <a:ext cx="3456384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844" y="2821496"/>
            <a:ext cx="4248472" cy="2871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165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Победители всероссийского интернет - конкурса </a:t>
            </a:r>
            <a:b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«Краски осени»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1462459"/>
            <a:ext cx="311634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1484785"/>
            <a:ext cx="3744416" cy="291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968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673" y="0"/>
            <a:ext cx="8183880" cy="158417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Победители конкурсов </a:t>
            </a:r>
            <a:b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«Безопасная дорога детям»</a:t>
            </a:r>
            <a:b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«70 лет Великой Победы»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137" y="2291720"/>
            <a:ext cx="3744416" cy="2934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43" y="2276872"/>
            <a:ext cx="374441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85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06526"/>
            <a:ext cx="4427984" cy="2532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933056"/>
            <a:ext cx="4828028" cy="2715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246147"/>
            <a:ext cx="4006137" cy="2253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пленэр</a:t>
            </a:r>
            <a:endParaRPr lang="ru-RU" sz="28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0308C-4C29-46DE-BA34-CED1678321CB}"/>
              </a:ext>
            </a:extLst>
          </p:cNvPr>
          <p:cNvSpPr txBox="1"/>
          <p:nvPr/>
        </p:nvSpPr>
        <p:spPr>
          <a:xfrm>
            <a:off x="539552" y="188640"/>
            <a:ext cx="8496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Мастер – класс для педагогов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994A4B-11B3-4C42-968A-8AA056C3E6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3809530"/>
            <a:ext cx="3816424" cy="2854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14419A-BC80-4F4B-A955-64A1BA3E1F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80" y="1162290"/>
            <a:ext cx="3087919" cy="2315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687CD3-0AA6-4BDC-BE22-52C5CF4599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02" y="1175332"/>
            <a:ext cx="3087919" cy="2315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88E860-FA82-459C-A041-2896A4FD00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30" y="3882171"/>
            <a:ext cx="3915020" cy="2607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59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wipe/>
      </p:transition>
    </mc:Choice>
    <mc:Fallback xmlns="">
      <p:transition spd="slow" advClick="0" advTm="4000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9126" y="980728"/>
            <a:ext cx="7812360" cy="807686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Нетрадиционное рисование-это интересно, весело, креативно, красиво, эмоционально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08912" cy="4645862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способствует развитию: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-воображения;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-зрительной памяти;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-чувства цвета;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-координации  глаза и руки;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-творческой активности;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-оригинальности и 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индивидуальности ребенка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2780928"/>
            <a:ext cx="3384376" cy="3413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F57EF4-2497-48BF-9701-D8BDBCBEBA72}"/>
              </a:ext>
            </a:extLst>
          </p:cNvPr>
          <p:cNvSpPr txBox="1"/>
          <p:nvPr/>
        </p:nvSpPr>
        <p:spPr>
          <a:xfrm>
            <a:off x="2699792" y="393603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3796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936103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208911" cy="5112568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творческой личности-важнейшая задача педагогики на современном этапе. Большой потенциал для раскрытия детского творчества заключен в изобразительной деятельности детей.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существует ряд проблем, возникающих у детей при рисовании: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-боятся, что не получится;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-не хватает уверенности;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-воображения;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-самостоятельности;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-аккуратности;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-присутствует однообразие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и бедность цветового решения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38" y="3439236"/>
            <a:ext cx="2476117" cy="321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3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2509174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                                       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творческий</a:t>
            </a: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             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                   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долгосрочный</a:t>
            </a: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                        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дети, родители</a:t>
            </a: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                                     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Холманова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</a:p>
          <a:p>
            <a:pPr algn="l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B5058F-DC22-4BEF-AB9E-F4296088FC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005064"/>
            <a:ext cx="4137387" cy="23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68952" cy="1512168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Цель: «Развитие творческих способностей дошкольников на основе изучения и освоения нетрадиционных техник рисования»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820472" cy="468052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-развивать эстетическое отношение к                 окружающей действительности на основе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ознакомления детей с нетрадиционными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техниками рисования;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-формировать интеллект, умение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нестандартно мыслить;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-активизировать творческую активность;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-воспитывать интерес к собственной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изобразительной деятельности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851848"/>
            <a:ext cx="142962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129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Принципы, лежащие в основе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80920" cy="4464496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-от простого к сложному;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-принцип наглядности;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-принцип доступности материалов;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-принцип интегрированного подхода реализуется в сотрудничестве с родителями, воспитателями, а также при перспективном планировании 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взаимосвязи с другими 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видами изобразительной 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334906"/>
            <a:ext cx="3024336" cy="25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Модель реализации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772816"/>
            <a:ext cx="5616624" cy="2592288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работы: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-самообразование;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-работа с детьми;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-сотрудничество с родителями;</a:t>
            </a:r>
          </a:p>
          <a:p>
            <a:pPr algn="l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 педагогами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7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80920" cy="69269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СТАРТОВАЯ ДИАГНОСТИКА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96752"/>
            <a:ext cx="7560840" cy="489654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(методика Е .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П.Торренса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-образная креативность(«Дорисуй»);</a:t>
            </a:r>
          </a:p>
          <a:p>
            <a:pPr algn="l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-работа кистью («Налей воду в кувшин»);</a:t>
            </a:r>
          </a:p>
          <a:p>
            <a:pPr algn="l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-холодные и теплые цвета </a:t>
            </a:r>
          </a:p>
          <a:p>
            <a:pPr algn="l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(«Букет для Снеговика и Солнышка»);</a:t>
            </a:r>
          </a:p>
          <a:p>
            <a:pPr algn="l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-основные и вспомогательные цвета</a:t>
            </a:r>
          </a:p>
          <a:p>
            <a:pPr algn="l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(«Собери букет»);</a:t>
            </a:r>
          </a:p>
          <a:p>
            <a:pPr algn="l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-разнообразие цветовой гаммы;</a:t>
            </a:r>
          </a:p>
          <a:p>
            <a:pPr algn="l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-оригинальность рисунка;</a:t>
            </a:r>
          </a:p>
          <a:p>
            <a:pPr algn="l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-уровень самостоятельности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8052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6840760" cy="980728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08912" cy="38164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I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-ОРГАНИЗАЦИОННЫЙ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-изучение методической литературы;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-анализ художественных техник рисования;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-выявление нетрадиционных техник, подходящих для данного возраста;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-оформление наглядных пособий;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-подбор д/и по рисованию;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-организация предметно- развивающей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34500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</TotalTime>
  <Words>625</Words>
  <Application>Microsoft Office PowerPoint</Application>
  <PresentationFormat>Экран (4:3)</PresentationFormat>
  <Paragraphs>110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Verdana</vt:lpstr>
      <vt:lpstr>Wingdings 2</vt:lpstr>
      <vt:lpstr>Тема Office</vt:lpstr>
      <vt:lpstr>Аспект</vt:lpstr>
      <vt:lpstr>Муниципальное бюджетное дошкольное образовательное учреждение  центр развития ребенка детский сад №51 «Росток» г. Ставрополя      Проект</vt:lpstr>
      <vt:lpstr>«Творчеству научить нельзя. Зато научить людей позволить себе творить можно вполне»                            Джулия Камерон</vt:lpstr>
      <vt:lpstr>Актуальность</vt:lpstr>
      <vt:lpstr>Паспорт проекта</vt:lpstr>
      <vt:lpstr>   Цель: «Развитие творческих способностей дошкольников на основе изучения и освоения нетрадиционных техник рисования»</vt:lpstr>
      <vt:lpstr>Принципы, лежащие в основе проекта</vt:lpstr>
      <vt:lpstr>Модель реализации проекта</vt:lpstr>
      <vt:lpstr>СТАРТОВАЯ ДИАГНОСТИКА</vt:lpstr>
      <vt:lpstr>Этапы проекта</vt:lpstr>
      <vt:lpstr>II-ОСНОВНОЙ</vt:lpstr>
      <vt:lpstr>IV –аналитический (анализ результатов)</vt:lpstr>
      <vt:lpstr>Презентация PowerPoint</vt:lpstr>
      <vt:lpstr>Презентация PowerPoint</vt:lpstr>
      <vt:lpstr>«Как плохой инструмент не стимулирует к определенным достижениям в музыке, так и бедный изобразительный материал не дает ребенку соответствующих импульсов в работе»                         Художник- педагог Я.Башилов</vt:lpstr>
      <vt:lpstr>Нетрадиционные техники</vt:lpstr>
      <vt:lpstr>Отпечаток листьями</vt:lpstr>
      <vt:lpstr>Рисование по сырому</vt:lpstr>
      <vt:lpstr>Рисование свечой и восковыми мелками</vt:lpstr>
      <vt:lpstr>Рисование по мятой бумаге</vt:lpstr>
      <vt:lpstr>Наши выставки в ДОУ</vt:lpstr>
      <vt:lpstr>Городские выставки и конкурсы Победители конкурса «Пожарная безопасность детям»</vt:lpstr>
      <vt:lpstr>Победители всероссийского интернет - конкурса  «Краски осени»</vt:lpstr>
      <vt:lpstr>Победители конкурсов  «Безопасная дорога детям» «70 лет Великой Победы»</vt:lpstr>
      <vt:lpstr>Презентация PowerPoint</vt:lpstr>
      <vt:lpstr>Презентация PowerPoint</vt:lpstr>
      <vt:lpstr>Нетрадиционное рисование-это интересно, весело, креативно, красиво, эмоционально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саня</dc:creator>
  <cp:lastModifiedBy>Холманова Екатерина Александровна</cp:lastModifiedBy>
  <cp:revision>233</cp:revision>
  <dcterms:created xsi:type="dcterms:W3CDTF">2015-03-23T17:25:31Z</dcterms:created>
  <dcterms:modified xsi:type="dcterms:W3CDTF">2021-04-07T16:51:06Z</dcterms:modified>
</cp:coreProperties>
</file>